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8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A17C2-7511-4485-BFCE-76B0991CD28E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24DC5-F441-45D6-A951-957F075F4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36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4DC5-F441-45D6-A951-957F075F400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491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4DC5-F441-45D6-A951-957F075F4005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15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84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24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97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6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76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68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95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85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77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03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98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51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9389"/>
            <a:ext cx="4505325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19389"/>
            <a:ext cx="41084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5285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404664"/>
            <a:ext cx="1800200" cy="1440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483768" y="863134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Ovocná dřevina s plody mišpule.</a:t>
            </a:r>
            <a:endParaRPr lang="cs-CZ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hlinkClick r:id="rId2" action="ppaction://hlinksldjump"/>
          </p:cNvPr>
          <p:cNvSpPr/>
          <p:nvPr/>
        </p:nvSpPr>
        <p:spPr>
          <a:xfrm>
            <a:off x="395536" y="404664"/>
            <a:ext cx="1800200" cy="1440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28423" y="832356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Nádoba na lovení pulců.</a:t>
            </a:r>
            <a:endParaRPr lang="cs-CZ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3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80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 JE TO MIŠPULE?</a:t>
            </a:r>
            <a:endParaRPr lang="cs-CZ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ovéPole 6">
            <a:hlinkClick r:id="rId3" action="ppaction://hlinksldjump"/>
          </p:cNvPr>
          <p:cNvSpPr txBox="1"/>
          <p:nvPr/>
        </p:nvSpPr>
        <p:spPr>
          <a:xfrm>
            <a:off x="323528" y="6163272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HLAVNÍ MENU</a:t>
            </a:r>
            <a:endParaRPr lang="cs-CZ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Obdélník 5">
            <a:hlinkClick r:id="rId4" action="ppaction://hlinksldjump"/>
          </p:cNvPr>
          <p:cNvSpPr/>
          <p:nvPr/>
        </p:nvSpPr>
        <p:spPr>
          <a:xfrm>
            <a:off x="407903" y="1722283"/>
            <a:ext cx="1800200" cy="1440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648802" y="2149975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Ovocná dřevina s plody mišpule.</a:t>
            </a:r>
            <a:endParaRPr lang="cs-CZ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75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6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 JE TO M_TUS?</a:t>
            </a:r>
            <a:endParaRPr lang="cs-CZ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751353" y="1658322"/>
            <a:ext cx="1800200" cy="14401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3563888" y="1628800"/>
            <a:ext cx="1800200" cy="14401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bdélník 4">
            <a:hlinkClick r:id="rId4" action="ppaction://hlinksldjump"/>
          </p:cNvPr>
          <p:cNvSpPr/>
          <p:nvPr/>
        </p:nvSpPr>
        <p:spPr>
          <a:xfrm>
            <a:off x="6387186" y="1658322"/>
            <a:ext cx="1800200" cy="14401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ovéPole 6">
            <a:hlinkClick r:id="rId5" action="ppaction://hlinksldjump"/>
          </p:cNvPr>
          <p:cNvSpPr txBox="1"/>
          <p:nvPr/>
        </p:nvSpPr>
        <p:spPr>
          <a:xfrm>
            <a:off x="4907512" y="6199362"/>
            <a:ext cx="4236488" cy="64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SPRÁVNÁ ODPOVĚĎ</a:t>
            </a:r>
            <a:endParaRPr lang="cs-CZ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127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04664"/>
            <a:ext cx="1800200" cy="1440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45191" y="832356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Vyprávění, báje.</a:t>
            </a:r>
            <a:endParaRPr lang="cs-CZ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949280"/>
            <a:ext cx="1296144" cy="72008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88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1800200" cy="1440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81" y="658143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Název pro špatně provedený pokus.</a:t>
            </a:r>
            <a:endParaRPr lang="cs-CZ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01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9552" y="476672"/>
            <a:ext cx="1800200" cy="1440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81" y="904364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Místo, kde se platí mýtné.</a:t>
            </a:r>
            <a:endParaRPr lang="cs-CZ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15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 JE TO MÝTUS?</a:t>
            </a:r>
            <a:endParaRPr lang="cs-CZ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ovéPole 6">
            <a:hlinkClick r:id="rId2" action="ppaction://hlinksldjump"/>
          </p:cNvPr>
          <p:cNvSpPr txBox="1"/>
          <p:nvPr/>
        </p:nvSpPr>
        <p:spPr>
          <a:xfrm>
            <a:off x="202998" y="5880228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HLAVNÍ MENU</a:t>
            </a:r>
            <a:endParaRPr lang="cs-CZ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844824"/>
            <a:ext cx="1800200" cy="1440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617199" y="2272516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Vyprávění, báje.</a:t>
            </a:r>
            <a:endParaRPr lang="cs-CZ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4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6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 JE TO B_NOKL?</a:t>
            </a:r>
            <a:endParaRPr lang="cs-CZ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971600" y="1412776"/>
            <a:ext cx="1800200" cy="14401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3707904" y="1412776"/>
            <a:ext cx="1800200" cy="14401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bdélník 4">
            <a:hlinkClick r:id="rId4" action="ppaction://hlinksldjump"/>
          </p:cNvPr>
          <p:cNvSpPr/>
          <p:nvPr/>
        </p:nvSpPr>
        <p:spPr>
          <a:xfrm>
            <a:off x="6300192" y="1412032"/>
            <a:ext cx="1800200" cy="14401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ovéPole 7">
            <a:hlinkClick r:id="rId5" action="ppaction://hlinksldjump"/>
          </p:cNvPr>
          <p:cNvSpPr txBox="1"/>
          <p:nvPr/>
        </p:nvSpPr>
        <p:spPr>
          <a:xfrm>
            <a:off x="5076056" y="6021288"/>
            <a:ext cx="3636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SPRÁVNÁ ODPOVĚĎ</a:t>
            </a:r>
            <a:endParaRPr lang="cs-CZ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53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1800200" cy="1440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21642" y="802384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Brýle nebo kukátko pro obě oči.</a:t>
            </a:r>
            <a:endParaRPr lang="cs-CZ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Šipka doleva 7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98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>
            <a:hlinkClick r:id="rId2" action="ppaction://hlinksldjump"/>
          </p:cNvPr>
          <p:cNvSpPr/>
          <p:nvPr/>
        </p:nvSpPr>
        <p:spPr>
          <a:xfrm>
            <a:off x="4862157" y="980728"/>
            <a:ext cx="2412268" cy="2304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</a:t>
            </a:r>
            <a:endParaRPr lang="cs-CZ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8" name="Obdélník 17">
            <a:hlinkClick r:id="rId3" action="ppaction://hlinksldjump"/>
          </p:cNvPr>
          <p:cNvSpPr/>
          <p:nvPr/>
        </p:nvSpPr>
        <p:spPr>
          <a:xfrm>
            <a:off x="4862157" y="3566414"/>
            <a:ext cx="2412268" cy="2304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</a:t>
            </a:r>
            <a:endParaRPr lang="cs-CZ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Obdélník 18">
            <a:hlinkClick r:id="rId4" action="ppaction://hlinksldjump"/>
          </p:cNvPr>
          <p:cNvSpPr/>
          <p:nvPr/>
        </p:nvSpPr>
        <p:spPr>
          <a:xfrm>
            <a:off x="1961710" y="3566414"/>
            <a:ext cx="2448272" cy="2304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</a:t>
            </a:r>
            <a:endParaRPr lang="cs-CZ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0" name="Obdélník 19">
            <a:hlinkClick r:id="rId5" action="ppaction://hlinksldjump"/>
          </p:cNvPr>
          <p:cNvSpPr/>
          <p:nvPr/>
        </p:nvSpPr>
        <p:spPr>
          <a:xfrm>
            <a:off x="1961710" y="980728"/>
            <a:ext cx="2412268" cy="2304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</a:t>
            </a:r>
            <a:endParaRPr lang="cs-CZ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88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476672"/>
            <a:ext cx="1800200" cy="1440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81" y="904364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Zastaralý název pro bicykl.</a:t>
            </a:r>
            <a:endParaRPr lang="cs-CZ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7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1800200" cy="1440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81" y="904364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Druh pojízdného kina.</a:t>
            </a:r>
            <a:endParaRPr lang="cs-CZ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3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0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hlinkClick r:id="rId2" action="ppaction://hlinksldjump"/>
          </p:cNvPr>
          <p:cNvSpPr txBox="1"/>
          <p:nvPr/>
        </p:nvSpPr>
        <p:spPr>
          <a:xfrm>
            <a:off x="179512" y="5986379"/>
            <a:ext cx="2628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HLAVNÍ MENU</a:t>
            </a:r>
            <a:endParaRPr lang="cs-CZ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 JE TO BINOKL?</a:t>
            </a:r>
            <a:endParaRPr lang="cs-CZ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11560" y="2046721"/>
            <a:ext cx="1800200" cy="1440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665658" y="2444441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Brýle nebo kukátko pro obě oči.</a:t>
            </a:r>
            <a:endParaRPr lang="cs-CZ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32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 JE TO P_CHAVKA? </a:t>
            </a:r>
            <a:endParaRPr lang="cs-CZ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Obdélník 4">
            <a:hlinkClick r:id="rId2" action="ppaction://hlinksldjump"/>
          </p:cNvPr>
          <p:cNvSpPr/>
          <p:nvPr/>
        </p:nvSpPr>
        <p:spPr>
          <a:xfrm>
            <a:off x="755576" y="1628800"/>
            <a:ext cx="1800200" cy="14401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6" name="Obdélník 5">
            <a:hlinkClick r:id="rId3" action="ppaction://hlinksldjump"/>
          </p:cNvPr>
          <p:cNvSpPr/>
          <p:nvPr/>
        </p:nvSpPr>
        <p:spPr>
          <a:xfrm>
            <a:off x="3563888" y="1628800"/>
            <a:ext cx="1800200" cy="14401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Obdélník 6">
            <a:hlinkClick r:id="rId4" action="ppaction://hlinksldjump"/>
          </p:cNvPr>
          <p:cNvSpPr/>
          <p:nvPr/>
        </p:nvSpPr>
        <p:spPr>
          <a:xfrm>
            <a:off x="6372200" y="1628800"/>
            <a:ext cx="1800200" cy="14401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extovéPole 1">
            <a:hlinkClick r:id="rId5" action="ppaction://hlinksldjump"/>
          </p:cNvPr>
          <p:cNvSpPr txBox="1"/>
          <p:nvPr/>
        </p:nvSpPr>
        <p:spPr>
          <a:xfrm>
            <a:off x="5220072" y="594928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SPRÁVNÁ ODPOVĚĎ</a:t>
            </a:r>
            <a:endParaRPr lang="cs-CZ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032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305094"/>
            <a:ext cx="1800200" cy="1440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55776" y="514127"/>
            <a:ext cx="6192688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Ryba s ostnatými ploutvemi.</a:t>
            </a:r>
            <a:endParaRPr lang="cs-CZ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58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43744"/>
            <a:ext cx="1800200" cy="1440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435843" y="771436"/>
            <a:ext cx="640871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Druh jedlé houby.</a:t>
            </a:r>
            <a:endParaRPr lang="cs-CZ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72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1800200" cy="1440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27784" y="801578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Přezdívka pro pyšnou dívku.</a:t>
            </a:r>
            <a:endParaRPr lang="cs-CZ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57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 JE TO PÝCHAVKA? </a:t>
            </a:r>
            <a:endParaRPr lang="cs-CZ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ovéPole 7">
            <a:hlinkClick r:id="rId2" action="ppaction://hlinksldjump"/>
          </p:cNvPr>
          <p:cNvSpPr txBox="1"/>
          <p:nvPr/>
        </p:nvSpPr>
        <p:spPr>
          <a:xfrm>
            <a:off x="179512" y="5949280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HLAVNÍ MENU</a:t>
            </a:r>
            <a:endParaRPr lang="cs-CZ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988840"/>
            <a:ext cx="1800200" cy="1440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51867" y="2416532"/>
            <a:ext cx="6408712" cy="584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Druh jedlé houby.</a:t>
            </a:r>
            <a:endParaRPr lang="cs-CZ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94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 JE TO M_ŠPULE?</a:t>
            </a:r>
            <a:endParaRPr lang="cs-CZ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755576" y="1628800"/>
            <a:ext cx="1800200" cy="14401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3563888" y="1628800"/>
            <a:ext cx="1800200" cy="14401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bdélník 4">
            <a:hlinkClick r:id="rId4" action="ppaction://hlinksldjump"/>
          </p:cNvPr>
          <p:cNvSpPr/>
          <p:nvPr/>
        </p:nvSpPr>
        <p:spPr>
          <a:xfrm>
            <a:off x="6372200" y="1628800"/>
            <a:ext cx="1800200" cy="14401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ovéPole 6">
            <a:hlinkClick r:id="rId5" action="ppaction://hlinksldjump"/>
          </p:cNvPr>
          <p:cNvSpPr txBox="1"/>
          <p:nvPr/>
        </p:nvSpPr>
        <p:spPr>
          <a:xfrm>
            <a:off x="5220072" y="5981753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SPRÁVNÁ ODPOVĚĎ</a:t>
            </a:r>
            <a:endParaRPr lang="cs-CZ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746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1800200" cy="1440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28423" y="832356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Hanlivý název pro uštěpačnou dívku.</a:t>
            </a:r>
            <a:endParaRPr lang="cs-CZ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3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175</Words>
  <Application>Microsoft Office PowerPoint</Application>
  <PresentationFormat>Předvádění na obrazovce (4:3)</PresentationFormat>
  <Paragraphs>66</Paragraphs>
  <Slides>22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Weidlichová</dc:creator>
  <cp:lastModifiedBy>Weidlichová</cp:lastModifiedBy>
  <cp:revision>50</cp:revision>
  <dcterms:created xsi:type="dcterms:W3CDTF">2012-06-05T18:34:01Z</dcterms:created>
  <dcterms:modified xsi:type="dcterms:W3CDTF">2012-06-18T23:00:35Z</dcterms:modified>
</cp:coreProperties>
</file>