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17C2-7511-4485-BFCE-76B0991CD28E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24DC5-F441-45D6-A951-957F075F4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36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4DC5-F441-45D6-A951-957F075F400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49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4DC5-F441-45D6-A951-957F075F400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5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84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24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97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6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7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68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5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85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77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03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8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51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189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959" y="450189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83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465218" y="586135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Tekutina, která zbyde po srážení mléka a má žlutozelenou barvu.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hlinkClick r:id="rId2" action="ppaction://hlinksldjump"/>
          </p:cNvPr>
          <p:cNvSpPr/>
          <p:nvPr/>
        </p:nvSpPr>
        <p:spPr>
          <a:xfrm>
            <a:off x="395536" y="404664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22240" y="83235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Nejedlá houba.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3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8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90453" y="188639"/>
            <a:ext cx="7704856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 JE TO SYROVÁTKA?</a:t>
            </a:r>
            <a:endParaRPr lang="cs-CZ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ovéPole 6">
            <a:hlinkClick r:id="rId3" action="ppaction://hlinksldjump"/>
          </p:cNvPr>
          <p:cNvSpPr txBox="1"/>
          <p:nvPr/>
        </p:nvSpPr>
        <p:spPr>
          <a:xfrm>
            <a:off x="323528" y="6163272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cs-CZ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HLAVNÍ MENU</a:t>
            </a:r>
            <a:endParaRPr lang="cs-CZ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90453" y="1988840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88127" y="2170311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Tekutina, která zbyde po srážení mléka a má žlutozelenou barvu.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5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 JE TO S_RÁRNA?</a:t>
            </a:r>
            <a:endParaRPr lang="cs-CZ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751353" y="1658322"/>
            <a:ext cx="180020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87186" y="1658322"/>
            <a:ext cx="180020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4907512" y="6199362"/>
            <a:ext cx="423648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cs-CZ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SPRÁVNÁ ODPOVĚĎ</a:t>
            </a:r>
            <a:endParaRPr lang="cs-CZ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2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949280"/>
            <a:ext cx="129614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55776" y="692696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Laboratoř, kde se uschovává síra.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938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580393" y="658143"/>
            <a:ext cx="6048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Český překlad názvu hlavního města Sýrie.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24556" y="658143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Specializovaná místnost určená k výrobě sýrů.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1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 JE TO S_RÁRNA?</a:t>
            </a:r>
            <a:endParaRPr lang="cs-CZ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202998" y="588022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cs-CZ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HLAVNÍ MENU</a:t>
            </a:r>
            <a:endParaRPr lang="cs-CZ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2132856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96564" y="2314327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Specializovaná místnost určená k výrobě sýrů.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4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 JE TO P_CH?</a:t>
            </a:r>
            <a:endParaRPr lang="cs-CZ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971600" y="1412776"/>
            <a:ext cx="180020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707904" y="1412776"/>
            <a:ext cx="180020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00192" y="1412032"/>
            <a:ext cx="180020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ovéPole 7">
            <a:hlinkClick r:id="rId5" action="ppaction://hlinksldjump"/>
          </p:cNvPr>
          <p:cNvSpPr txBox="1"/>
          <p:nvPr/>
        </p:nvSpPr>
        <p:spPr>
          <a:xfrm>
            <a:off x="5076056" y="6021288"/>
            <a:ext cx="363640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cs-CZ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SPRÁVNÁ ODPOVĚĎ</a:t>
            </a:r>
            <a:endParaRPr lang="cs-CZ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3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94708" y="586135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Lesní nebo polní krádež – krádež úrody.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Šipka doleva 7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9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>
            <a:hlinkClick r:id="rId2" action="ppaction://hlinksldjump"/>
          </p:cNvPr>
          <p:cNvSpPr/>
          <p:nvPr/>
        </p:nvSpPr>
        <p:spPr>
          <a:xfrm>
            <a:off x="4862157" y="980728"/>
            <a:ext cx="2412268" cy="23042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cs-CZ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Obdélník 17">
            <a:hlinkClick r:id="rId3" action="ppaction://hlinksldjump"/>
          </p:cNvPr>
          <p:cNvSpPr/>
          <p:nvPr/>
        </p:nvSpPr>
        <p:spPr>
          <a:xfrm>
            <a:off x="4862157" y="3566414"/>
            <a:ext cx="2412268" cy="23042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cs-CZ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Obdélník 18">
            <a:hlinkClick r:id="rId4" action="ppaction://hlinksldjump"/>
          </p:cNvPr>
          <p:cNvSpPr/>
          <p:nvPr/>
        </p:nvSpPr>
        <p:spPr>
          <a:xfrm>
            <a:off x="1961710" y="3566414"/>
            <a:ext cx="2448272" cy="23042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cs-CZ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Obdélník 19">
            <a:hlinkClick r:id="rId5" action="ppaction://hlinksldjump"/>
          </p:cNvPr>
          <p:cNvSpPr/>
          <p:nvPr/>
        </p:nvSpPr>
        <p:spPr>
          <a:xfrm>
            <a:off x="1961710" y="980728"/>
            <a:ext cx="2412268" cy="23042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cs-CZ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8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2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4034" y="9043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Hudební dechový nástroj.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7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9043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Špatná lidská vlastnost.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3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0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179512" y="5986379"/>
            <a:ext cx="262829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cs-CZ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HLAVNÍ MENU</a:t>
            </a:r>
            <a:endParaRPr lang="cs-CZ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25415" y="147077"/>
            <a:ext cx="7704856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 JE TO pych?</a:t>
            </a:r>
            <a:endParaRPr lang="cs-CZ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93558" y="1726222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27794" y="1907693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Lesní nebo polní krádež – krádež úrody.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2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 JE TO B_SKUP? </a:t>
            </a:r>
            <a:endParaRPr lang="cs-CZ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Obdélník 4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Obdélník 5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élník 6">
            <a:hlinkClick r:id="rId4" action="ppaction://hlinksldjump"/>
          </p:cNvPr>
          <p:cNvSpPr/>
          <p:nvPr/>
        </p:nvSpPr>
        <p:spPr>
          <a:xfrm>
            <a:off x="6372200" y="1628800"/>
            <a:ext cx="180020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extovéPole 1">
            <a:hlinkClick r:id="rId5" action="ppaction://hlinksldjump"/>
          </p:cNvPr>
          <p:cNvSpPr txBox="1"/>
          <p:nvPr/>
        </p:nvSpPr>
        <p:spPr>
          <a:xfrm>
            <a:off x="5220072" y="594928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cs-CZ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SPRÁVNÁ ODPOVĚĎ</a:t>
            </a:r>
            <a:endParaRPr lang="cs-CZ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03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05094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66791" y="732786"/>
            <a:ext cx="6192688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Církevní hodnostář.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5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43744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35843" y="771436"/>
            <a:ext cx="6408712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Zadní část kuřete.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7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55776" y="83671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Mořský živočich.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 JE TO BISKUP? </a:t>
            </a:r>
            <a:endParaRPr lang="cs-CZ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179512" y="594928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cs-CZ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HLAVNÍ MENU</a:t>
            </a:r>
            <a:endParaRPr lang="cs-CZ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11560" y="1813484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954823" y="2241176"/>
            <a:ext cx="6192688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Církevní hodnostář.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11560" y="3573016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954823" y="4000707"/>
            <a:ext cx="4785529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Zadní část kuřete.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 JE TO S_ROVÁTKA?</a:t>
            </a:r>
            <a:endParaRPr lang="cs-CZ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72200" y="1628800"/>
            <a:ext cx="180020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5220072" y="5981753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cs-CZ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SPRÁVNÁ ODPOVĚĎ</a:t>
            </a:r>
            <a:endParaRPr lang="cs-CZ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74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28423" y="83235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Velmi bledá dívka.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3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191</Words>
  <Application>Microsoft Office PowerPoint</Application>
  <PresentationFormat>Předvádění na obrazovce (4:3)</PresentationFormat>
  <Paragraphs>68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54</cp:revision>
  <dcterms:created xsi:type="dcterms:W3CDTF">2012-06-05T18:34:01Z</dcterms:created>
  <dcterms:modified xsi:type="dcterms:W3CDTF">2012-06-18T23:04:07Z</dcterms:modified>
</cp:coreProperties>
</file>