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2572-ADFC-4140-BC75-071275328CDE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2EB4-3B33-4325-9590-73DAE861B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61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2572-ADFC-4140-BC75-071275328CDE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2EB4-3B33-4325-9590-73DAE861B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84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2572-ADFC-4140-BC75-071275328CDE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2EB4-3B33-4325-9590-73DAE861B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578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2572-ADFC-4140-BC75-071275328CDE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2EB4-3B33-4325-9590-73DAE861B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515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2572-ADFC-4140-BC75-071275328CDE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2EB4-3B33-4325-9590-73DAE861B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052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2572-ADFC-4140-BC75-071275328CDE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2EB4-3B33-4325-9590-73DAE861B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84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2572-ADFC-4140-BC75-071275328CDE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2EB4-3B33-4325-9590-73DAE861B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0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2572-ADFC-4140-BC75-071275328CDE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2EB4-3B33-4325-9590-73DAE861B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220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2572-ADFC-4140-BC75-071275328CDE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2EB4-3B33-4325-9590-73DAE861B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03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2572-ADFC-4140-BC75-071275328CDE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2EB4-3B33-4325-9590-73DAE861B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57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C2572-ADFC-4140-BC75-071275328CDE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2EB4-3B33-4325-9590-73DAE861B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93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C2572-ADFC-4140-BC75-071275328CDE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52EB4-3B33-4325-9590-73DAE861B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0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89690"/>
            <a:ext cx="4505325" cy="605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2088"/>
            <a:ext cx="4108450" cy="565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383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004476" y="260648"/>
            <a:ext cx="108012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</a:t>
            </a:r>
            <a:endParaRPr lang="cs-CZ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191833" y="260648"/>
            <a:ext cx="108012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</a:t>
            </a:r>
            <a:endParaRPr lang="cs-CZ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452748" y="260648"/>
            <a:ext cx="108012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</a:t>
            </a:r>
            <a:endParaRPr lang="cs-CZ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676884" y="260648"/>
            <a:ext cx="108012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</a:t>
            </a:r>
            <a:endParaRPr lang="cs-CZ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901020" y="260648"/>
            <a:ext cx="108012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</a:t>
            </a:r>
            <a:endParaRPr lang="cs-CZ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7125156" y="271558"/>
            <a:ext cx="108012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Ě</a:t>
            </a:r>
          </a:p>
        </p:txBody>
      </p:sp>
    </p:spTree>
    <p:extLst>
      <p:ext uri="{BB962C8B-B14F-4D97-AF65-F5344CB8AC3E}">
        <p14:creationId xmlns:p14="http://schemas.microsoft.com/office/powerpoint/2010/main" val="105324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87624" y="504083"/>
            <a:ext cx="1440160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987824" y="504083"/>
            <a:ext cx="1440160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4716016" y="504083"/>
            <a:ext cx="1440160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444208" y="504083"/>
            <a:ext cx="1440160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447863" y="2708920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3600" dirty="0" smtClean="0">
                <a:solidFill>
                  <a:schemeClr val="accent3">
                    <a:lumMod val="50000"/>
                  </a:schemeClr>
                </a:solidFill>
              </a:rPr>
              <a:t>zdobený vodorovný pás</a:t>
            </a:r>
          </a:p>
          <a:p>
            <a:pPr marL="285750" indent="-285750">
              <a:buFontTx/>
              <a:buChar char="-"/>
            </a:pPr>
            <a:r>
              <a:rPr lang="cs-CZ" sz="3600" dirty="0" smtClean="0">
                <a:solidFill>
                  <a:schemeClr val="accent3">
                    <a:lumMod val="50000"/>
                  </a:schemeClr>
                </a:solidFill>
              </a:rPr>
              <a:t>prkénko k sestavování parketové podlahy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547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87624" y="504083"/>
            <a:ext cx="1440160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987824" y="504083"/>
            <a:ext cx="1440160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4716016" y="504083"/>
            <a:ext cx="1440160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9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Y</a:t>
            </a:r>
          </a:p>
        </p:txBody>
      </p:sp>
      <p:sp>
        <p:nvSpPr>
          <p:cNvPr id="5" name="Obdélník 4"/>
          <p:cNvSpPr/>
          <p:nvPr/>
        </p:nvSpPr>
        <p:spPr>
          <a:xfrm>
            <a:off x="6444208" y="504083"/>
            <a:ext cx="1440160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187624" y="2564904"/>
            <a:ext cx="1440160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987824" y="2564904"/>
            <a:ext cx="1440160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</a:t>
            </a:r>
            <a:endParaRPr lang="cs-CZ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716016" y="2564904"/>
            <a:ext cx="1440160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Y</a:t>
            </a:r>
            <a:endParaRPr lang="cs-CZ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444208" y="2564904"/>
            <a:ext cx="1440160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1187624" y="4509120"/>
            <a:ext cx="1440160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987824" y="4509120"/>
            <a:ext cx="1440160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</a:t>
            </a:r>
            <a:endParaRPr lang="cs-CZ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716016" y="4509120"/>
            <a:ext cx="1440160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Y</a:t>
            </a:r>
            <a:endParaRPr lang="cs-CZ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444208" y="4509120"/>
            <a:ext cx="1440160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</a:t>
            </a:r>
            <a:endParaRPr lang="cs-CZ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327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87624" y="504083"/>
            <a:ext cx="1440160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</a:t>
            </a:r>
            <a:endParaRPr lang="cs-CZ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987824" y="504083"/>
            <a:ext cx="1440160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</a:t>
            </a:r>
            <a:endParaRPr lang="cs-CZ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716016" y="504083"/>
            <a:ext cx="1440160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Y</a:t>
            </a:r>
            <a:endParaRPr lang="cs-CZ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444208" y="504083"/>
            <a:ext cx="1440160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</a:t>
            </a:r>
            <a:endParaRPr lang="cs-CZ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495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27584" y="429428"/>
            <a:ext cx="12241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411760" y="429428"/>
            <a:ext cx="12241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995936" y="429428"/>
            <a:ext cx="12241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652120" y="429428"/>
            <a:ext cx="12241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308304" y="429428"/>
            <a:ext cx="12241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39552" y="2996952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tředně velký pták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široce rozšířený na velkém území Eurasie, v Indonésii, Austrálii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a severní Africe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lesklé černé peří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bílý zašpičatělý zobák a čelní štítek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94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429428"/>
            <a:ext cx="12241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411760" y="429428"/>
            <a:ext cx="12241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Y</a:t>
            </a:r>
            <a:endParaRPr lang="cs-CZ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2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95936" y="429428"/>
            <a:ext cx="12241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652120" y="429428"/>
            <a:ext cx="12241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308304" y="429428"/>
            <a:ext cx="12241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27584" y="2420888"/>
            <a:ext cx="12241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411760" y="2420888"/>
            <a:ext cx="12241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Y</a:t>
            </a:r>
            <a:endParaRPr lang="cs-CZ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2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995936" y="2420888"/>
            <a:ext cx="12241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652120" y="2420888"/>
            <a:ext cx="12241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7308304" y="2420888"/>
            <a:ext cx="12241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827584" y="4437112"/>
            <a:ext cx="12241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2411760" y="4437112"/>
            <a:ext cx="12241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Y</a:t>
            </a:r>
            <a:endParaRPr lang="cs-CZ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2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3995936" y="4437112"/>
            <a:ext cx="12241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</a:t>
            </a:r>
            <a:endParaRPr lang="cs-CZ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2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5652120" y="4437112"/>
            <a:ext cx="12241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7308304" y="4437112"/>
            <a:ext cx="12241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</a:t>
            </a:r>
            <a:endParaRPr lang="cs-CZ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2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595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9188" y="404664"/>
            <a:ext cx="12241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endParaRPr lang="cs-CZ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413364" y="404664"/>
            <a:ext cx="12241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Y</a:t>
            </a:r>
            <a:endParaRPr lang="cs-CZ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2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97540" y="404664"/>
            <a:ext cx="12241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</a:t>
            </a:r>
            <a:endParaRPr lang="cs-CZ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2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653724" y="404664"/>
            <a:ext cx="12241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</a:t>
            </a:r>
            <a:endParaRPr lang="cs-CZ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309908" y="404664"/>
            <a:ext cx="12241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</a:t>
            </a:r>
            <a:endParaRPr lang="cs-CZ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2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056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188640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763688" y="188641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584046" y="188639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419872" y="188638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223258" y="188637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076056" y="188636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940152" y="188641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6804248" y="197056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7668344" y="197056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427825" y="2708920"/>
            <a:ext cx="84249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lidově se označuje jako kůrovec</a:t>
            </a:r>
          </a:p>
          <a:p>
            <a:pPr marL="285750" indent="-285750">
              <a:buFontTx/>
              <a:buChar char="-"/>
            </a:pPr>
            <a:r>
              <a:rPr lang="cs-CZ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druh hmyzu z čeledi kůrovci</a:t>
            </a:r>
          </a:p>
          <a:p>
            <a:pPr marL="285750" indent="-285750">
              <a:buFontTx/>
              <a:buChar char="-"/>
            </a:pPr>
            <a:r>
              <a:rPr lang="cs-CZ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válcovité, černohnědě zbarvené tělo</a:t>
            </a:r>
          </a:p>
          <a:p>
            <a:pPr marL="285750" indent="-285750">
              <a:buFontTx/>
              <a:buChar char="-"/>
            </a:pPr>
            <a:r>
              <a:rPr lang="cs-CZ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 lesnického pohledu považován za škůdce</a:t>
            </a:r>
          </a:p>
          <a:p>
            <a:pPr marL="285750" indent="-285750">
              <a:buFontTx/>
              <a:buChar char="-"/>
            </a:pPr>
            <a:r>
              <a:rPr lang="cs-CZ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vyskytuje se v Evropě, Asii</a:t>
            </a:r>
            <a:endParaRPr lang="cs-CZ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38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188640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584046" y="188639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419872" y="188638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223258" y="188637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076056" y="188636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940152" y="188641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6804248" y="197056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7668344" y="197056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899592" y="1844824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2584046" y="1853240"/>
            <a:ext cx="720080" cy="861286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4223258" y="1844821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5076056" y="1844820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5940152" y="1844825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6804248" y="1853240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7668344" y="1853240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899592" y="3501008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2584046" y="3501007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4223258" y="3501005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5076056" y="3501004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5940152" y="3501009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</a:t>
            </a:r>
            <a:endParaRPr lang="cs-CZ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6804248" y="3509424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7668344" y="3509424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899592" y="5157192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2584046" y="5157191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4223258" y="5157189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/>
          <p:cNvSpPr/>
          <p:nvPr/>
        </p:nvSpPr>
        <p:spPr>
          <a:xfrm>
            <a:off x="5076056" y="5157188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>
            <a:off x="6804248" y="5165608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</a:t>
            </a:r>
            <a:endParaRPr lang="cs-CZ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7668344" y="5165608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délník 37"/>
          <p:cNvSpPr/>
          <p:nvPr/>
        </p:nvSpPr>
        <p:spPr>
          <a:xfrm>
            <a:off x="1763688" y="214701"/>
            <a:ext cx="720080" cy="875567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Ý</a:t>
            </a:r>
            <a:endParaRPr lang="cs-CZ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1763688" y="1844820"/>
            <a:ext cx="720080" cy="901627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Ý</a:t>
            </a:r>
            <a:endParaRPr lang="cs-CZ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0" name="Obdélník 39"/>
          <p:cNvSpPr/>
          <p:nvPr/>
        </p:nvSpPr>
        <p:spPr>
          <a:xfrm>
            <a:off x="3419872" y="1844820"/>
            <a:ext cx="720080" cy="875564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</a:t>
            </a:r>
            <a:endParaRPr lang="cs-CZ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1773141" y="3535484"/>
            <a:ext cx="720080" cy="875567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Ý</a:t>
            </a:r>
            <a:endParaRPr lang="cs-CZ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3419872" y="3509424"/>
            <a:ext cx="720080" cy="875564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</a:t>
            </a:r>
            <a:endParaRPr lang="cs-CZ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3" name="Obdélník 42"/>
          <p:cNvSpPr/>
          <p:nvPr/>
        </p:nvSpPr>
        <p:spPr>
          <a:xfrm>
            <a:off x="1773141" y="5157189"/>
            <a:ext cx="720080" cy="910044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Ý</a:t>
            </a:r>
            <a:endParaRPr lang="cs-CZ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4" name="Obdélník 43"/>
          <p:cNvSpPr/>
          <p:nvPr/>
        </p:nvSpPr>
        <p:spPr>
          <a:xfrm>
            <a:off x="3431526" y="5183501"/>
            <a:ext cx="720080" cy="912528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</a:t>
            </a:r>
            <a:endParaRPr lang="cs-CZ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5940152" y="5183501"/>
            <a:ext cx="720080" cy="875567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</a:t>
            </a:r>
            <a:endParaRPr lang="cs-CZ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968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332656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</a:t>
            </a:r>
            <a:endParaRPr lang="cs-CZ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629125" y="332651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Ý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440030" y="332655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</a:t>
            </a:r>
            <a:endParaRPr lang="cs-CZ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275856" y="332654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079242" y="332653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Ž</a:t>
            </a:r>
            <a:endParaRPr lang="cs-CZ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932040" y="332652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</a:t>
            </a:r>
            <a:endParaRPr lang="cs-CZ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796136" y="332657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660232" y="341072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</a:t>
            </a:r>
            <a:endParaRPr lang="cs-CZ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524328" y="341072"/>
            <a:ext cx="720080" cy="927689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</a:t>
            </a:r>
            <a:endParaRPr lang="cs-CZ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629125" y="341072"/>
            <a:ext cx="720080" cy="875561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Ý</a:t>
            </a:r>
            <a:endParaRPr lang="cs-CZ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3275856" y="341072"/>
            <a:ext cx="720080" cy="875564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</a:t>
            </a:r>
            <a:endParaRPr lang="cs-CZ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5796136" y="341072"/>
            <a:ext cx="720080" cy="875567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</a:t>
            </a:r>
            <a:endParaRPr lang="cs-CZ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797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260648"/>
            <a:ext cx="108012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086949" y="260648"/>
            <a:ext cx="108012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347864" y="260648"/>
            <a:ext cx="108012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572000" y="260648"/>
            <a:ext cx="108012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796136" y="260648"/>
            <a:ext cx="108012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7020272" y="271558"/>
            <a:ext cx="108012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143508" y="2427258"/>
            <a:ext cx="88569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město ležící v severozápadní části Jihočeského kraje</a:t>
            </a:r>
          </a:p>
          <a:p>
            <a:pPr marL="285750" indent="-285750">
              <a:buFontTx/>
              <a:buChar char="-"/>
            </a:pP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leží na řece Volyňce</a:t>
            </a:r>
          </a:p>
          <a:p>
            <a:pPr marL="285750" indent="-285750">
              <a:buFontTx/>
              <a:buChar char="-"/>
            </a:pP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bohaté historické jádro</a:t>
            </a:r>
            <a:endParaRPr lang="cs-CZ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29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899592" y="260648"/>
            <a:ext cx="108012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086949" y="260648"/>
            <a:ext cx="108012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</a:t>
            </a:r>
            <a:endParaRPr lang="cs-CZ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347864" y="260648"/>
            <a:ext cx="108012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572000" y="260648"/>
            <a:ext cx="108012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796136" y="260648"/>
            <a:ext cx="108012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020272" y="271558"/>
            <a:ext cx="108012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898371" y="1772816"/>
            <a:ext cx="108012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2085728" y="1772816"/>
            <a:ext cx="108012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</a:t>
            </a:r>
            <a:endParaRPr lang="cs-CZ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346643" y="1772816"/>
            <a:ext cx="108012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4570779" y="1772816"/>
            <a:ext cx="108012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</a:t>
            </a:r>
            <a:endParaRPr lang="cs-CZ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5794915" y="1772816"/>
            <a:ext cx="108012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7019051" y="1783726"/>
            <a:ext cx="108012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897239" y="3212976"/>
            <a:ext cx="108012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2084596" y="3212976"/>
            <a:ext cx="108012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</a:t>
            </a:r>
            <a:endParaRPr lang="cs-CZ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3345511" y="3212976"/>
            <a:ext cx="108012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4569647" y="3212976"/>
            <a:ext cx="108012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</a:t>
            </a:r>
            <a:endParaRPr lang="cs-CZ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5793783" y="3212976"/>
            <a:ext cx="108012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7017919" y="3223886"/>
            <a:ext cx="1080120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Ě</a:t>
            </a:r>
          </a:p>
        </p:txBody>
      </p:sp>
    </p:spTree>
    <p:extLst>
      <p:ext uri="{BB962C8B-B14F-4D97-AF65-F5344CB8AC3E}">
        <p14:creationId xmlns:p14="http://schemas.microsoft.com/office/powerpoint/2010/main" val="378737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130</Words>
  <Application>Microsoft Office PowerPoint</Application>
  <PresentationFormat>Předvádění na obrazovce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Weidlichová</dc:creator>
  <cp:lastModifiedBy>Weidlichová</cp:lastModifiedBy>
  <cp:revision>12</cp:revision>
  <dcterms:created xsi:type="dcterms:W3CDTF">2012-05-12T17:56:02Z</dcterms:created>
  <dcterms:modified xsi:type="dcterms:W3CDTF">2012-06-26T20:08:18Z</dcterms:modified>
</cp:coreProperties>
</file>